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12C2BA-129A-48BE-9F0C-09C18CAC3C84}" v="1" dt="2024-03-03T17:42:15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430D-D874-8E6D-8016-C037AED38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B5893C-EFE9-0E0A-B695-75D71B32B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A85CE-EE58-AD09-D464-1AD34E6D7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7D0E9-0AF3-097A-748B-57DEAA2D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13DCC-6660-A6C8-FAD0-915CBCE6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7775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179D-80E1-C23E-0282-CE7ACC178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5FFDE-01DA-0CF3-9417-0924B43B6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B38A4-C1ED-C968-751B-21E671FA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4A010-704E-0BE7-8E97-6F4C7E52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38C23-CD23-0B21-EB42-E648F81C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556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87A1E-2D51-FA9D-D9E9-A6834F97A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5799C-0101-30E5-09F1-F29488AD5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B61DC-4BA6-7A71-E5D3-D865516D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DFBBA-D9B2-325A-E4B2-EEF075F2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AC40C-4E83-4BD1-D1EC-F896B525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202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AF94C-1065-A5B2-278E-705F5605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EE4A-4A8A-8747-EF6E-6E6A3D9FE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32950-9B81-53A3-6878-6A9676F16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FC6CC-1421-22D8-32D4-06D857A8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A32A2-871A-4E23-D1AD-E0742F5F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4805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9ED49-9C6C-641B-0418-72EEB357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05A27-F575-8AAD-C3A2-7D4F6D50A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F586E-4C8A-DE77-5759-9360EC91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B598F-1A3F-E516-49E2-7E8EC45E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B0F94-1FC9-86DD-3139-1F8E536B4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5503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53F4-0114-E403-BC9D-BE3DD21C0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C244F-B997-CE0E-79F0-89B6E71B2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284413-C08A-B892-A55A-8CA619B71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E8E67-8456-0664-F0AD-56BC4747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4294B-6BD5-27ED-0925-21DFB39F3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121FB-602E-A06F-D7DB-F65E0A05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1630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E3DF7-B950-F0CA-8794-8737DA0FB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531A4-5B3B-E54A-0F25-43AB4518A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AB424-1558-05F1-ED86-F0A8F5541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44916-BB1D-0B8C-6A51-4B27DF39C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DFECEB-4ECF-AD52-DB8D-A3CE931AA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27334-9C22-8DD9-FD33-10C71891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98804E-9BA2-F9AB-AEEE-3B8B5442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8BA4C-BEA5-F884-B1D9-B5B5AE2C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7041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3D09D-9590-3510-A26F-31D93569C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0A6CB-2257-A60A-BE64-F03E5846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AF2ED-4D7F-BF72-EAD3-907C77423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120FC5-DFBB-3184-E8B7-D5ABCC8C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3603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F6F6A-EDFA-4DC6-8C09-7A8D07A9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2C3C77-BDEC-6059-38A4-D5590FAA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208AE-434B-D176-CDD7-DB1098B38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5311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6911-974F-355E-EE38-A8CC4EE1E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5104F-43FE-2827-0435-07D63824D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DC927-0494-D9BF-329B-98FD92BF5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0B2D4-68E6-35A9-6C36-A45894B5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B24B5-BDB1-A6E9-0ECA-1A4BDC2F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8C3C3-B2FA-959B-D921-66F5181B2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40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1102C-705C-7CFA-EFE1-AA86BDCA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F9E5AA-B47A-7473-8136-BA35AC167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ED29A-36F0-DA90-4FC3-8B8949BE8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992BC-806B-8453-0B69-B0C3D4F8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A6B41-B436-204F-2FE7-22B0516A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B1012-1DC3-9AF5-3940-B42F0978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7146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750D9B-BF23-BA25-3FF8-BF4F05283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F7D78-CA29-ED7D-7049-BD1F7B10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29238-3DB7-9746-A6A5-FF03D23C8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2FBF4-0CA1-4106-B8EA-FFEBDC3692C0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A3831-6118-440D-E004-43C066AF9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0BC18-87F0-3A63-7BCC-BC2C0816D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37AAD-2A2A-409B-8227-77DCF20F005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501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ssZhta</a:t>
            </a:r>
            <a:r>
              <a:rPr lang="en-US" sz="4400" b="1" dirty="0">
                <a:latin typeface="ML-TTAmbili" panose="04000000000000000000" pitchFamily="82" charset="0"/>
              </a:rPr>
              <a:t> \n³ Adn-</a:t>
            </a:r>
            <a:r>
              <a:rPr lang="en-US" sz="4400" b="1" dirty="0" err="1">
                <a:latin typeface="ML-TTAmbili" panose="04000000000000000000" pitchFamily="82" charset="0"/>
              </a:rPr>
              <a:t>hmse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lrZbw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nd-bv¡ptI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Poh</a:t>
            </a:r>
            <a:r>
              <a:rPr lang="en-US" sz="4400" b="1" dirty="0">
                <a:latin typeface="ML-TTAmbili" panose="04000000000000000000" pitchFamily="82" charset="0"/>
              </a:rPr>
              <a:t>\mw \n³ </a:t>
            </a:r>
            <a:r>
              <a:rPr lang="en-US" sz="4400" b="1" dirty="0" err="1">
                <a:latin typeface="ML-TTAmbili" panose="04000000000000000000" pitchFamily="82" charset="0"/>
              </a:rPr>
              <a:t>Ir</a:t>
            </a:r>
            <a:r>
              <a:rPr lang="en-US" sz="4400" b="1" dirty="0">
                <a:latin typeface="ML-TTAmbili" panose="04000000000000000000" pitchFamily="82" charset="0"/>
              </a:rPr>
              <a:t>]-</a:t>
            </a:r>
            <a:r>
              <a:rPr lang="en-US" sz="4400" b="1" dirty="0" err="1">
                <a:latin typeface="ML-TTAmbili" panose="04000000000000000000" pitchFamily="82" charset="0"/>
              </a:rPr>
              <a:t>bmse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Bß</a:t>
            </a:r>
            <a:r>
              <a:rPr lang="en-US" sz="4400" b="1" dirty="0">
                <a:latin typeface="ML-TTAmbili" panose="04000000000000000000" pitchFamily="82" charset="0"/>
              </a:rPr>
              <a:t>-I¬ </a:t>
            </a:r>
            <a:r>
              <a:rPr lang="en-US" sz="4400" b="1" dirty="0" err="1">
                <a:latin typeface="ML-TTAmbili" panose="04000000000000000000" pitchFamily="82" charset="0"/>
              </a:rPr>
              <a:t>Xpd</a:t>
            </a:r>
            <a:r>
              <a:rPr lang="en-US" sz="4400" b="1" dirty="0">
                <a:latin typeface="ML-TTAmbili" panose="04000000000000000000" pitchFamily="82" charset="0"/>
              </a:rPr>
              <a:t>-¡</a:t>
            </a:r>
            <a:r>
              <a:rPr lang="en-US" sz="4400" b="1" dirty="0" err="1">
                <a:latin typeface="ML-TTAmbili" panose="04000000000000000000" pitchFamily="82" charset="0"/>
              </a:rPr>
              <a:t>ptI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Daivame</a:t>
            </a:r>
            <a:r>
              <a:rPr lang="en-US" sz="3600" dirty="0"/>
              <a:t> </a:t>
            </a:r>
            <a:r>
              <a:rPr lang="en-US" sz="3600" dirty="0" err="1"/>
              <a:t>nin</a:t>
            </a:r>
            <a:r>
              <a:rPr lang="en-US" sz="3600" dirty="0"/>
              <a:t> </a:t>
            </a:r>
            <a:r>
              <a:rPr lang="en-US" sz="3600" dirty="0" err="1"/>
              <a:t>arivaale</a:t>
            </a:r>
            <a:r>
              <a:rPr lang="en-US" sz="3600" dirty="0"/>
              <a:t> </a:t>
            </a:r>
            <a:r>
              <a:rPr lang="en-US" sz="3600" dirty="0" err="1"/>
              <a:t>hrudayam</a:t>
            </a:r>
            <a:r>
              <a:rPr lang="en-US" sz="3600" dirty="0"/>
              <a:t> </a:t>
            </a:r>
            <a:r>
              <a:rPr lang="en-US" sz="3600" dirty="0" err="1"/>
              <a:t>nirackkuke</a:t>
            </a:r>
            <a:endParaRPr lang="en-US" sz="3600" dirty="0"/>
          </a:p>
          <a:p>
            <a:pPr algn="l"/>
            <a:r>
              <a:rPr lang="en-US" sz="3600" dirty="0" err="1"/>
              <a:t>Jeevanaam</a:t>
            </a:r>
            <a:r>
              <a:rPr lang="en-US" sz="3600" dirty="0"/>
              <a:t> </a:t>
            </a:r>
            <a:r>
              <a:rPr lang="en-US" sz="3600" dirty="0" err="1"/>
              <a:t>nin</a:t>
            </a:r>
            <a:r>
              <a:rPr lang="en-US" sz="3600" dirty="0"/>
              <a:t> </a:t>
            </a:r>
            <a:r>
              <a:rPr lang="en-US" sz="3600" dirty="0" err="1"/>
              <a:t>krupayaale</a:t>
            </a:r>
            <a:r>
              <a:rPr lang="en-US" sz="3600" dirty="0"/>
              <a:t> </a:t>
            </a:r>
            <a:r>
              <a:rPr lang="en-US" sz="3600" dirty="0" err="1"/>
              <a:t>aathmakan</a:t>
            </a:r>
            <a:r>
              <a:rPr lang="en-US" sz="3600" dirty="0"/>
              <a:t> </a:t>
            </a:r>
            <a:r>
              <a:rPr lang="en-US" sz="3600" dirty="0" err="1"/>
              <a:t>thurakkuke</a:t>
            </a:r>
            <a:endParaRPr lang="en-US" sz="3600" dirty="0"/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276374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Hcp _me³ </a:t>
            </a:r>
            <a:r>
              <a:rPr lang="en-US" sz="4400" b="1" dirty="0" err="1">
                <a:latin typeface="ML-TTAmbili" panose="04000000000000000000" pitchFamily="82" charset="0"/>
              </a:rPr>
              <a:t>Xsâ</a:t>
            </a:r>
            <a:r>
              <a:rPr lang="en-US" sz="4400" b="1" dirty="0">
                <a:latin typeface="ML-TTAmbili" panose="04000000000000000000" pitchFamily="82" charset="0"/>
              </a:rPr>
              <a:t> ]</a:t>
            </a:r>
            <a:r>
              <a:rPr lang="en-US" sz="4400" b="1" dirty="0" err="1">
                <a:latin typeface="ML-TTAmbili" panose="04000000000000000000" pitchFamily="82" charset="0"/>
              </a:rPr>
              <a:t>mX</a:t>
            </a:r>
            <a:r>
              <a:rPr lang="en-US" sz="4400" b="1" dirty="0">
                <a:latin typeface="ML-TTAmbili" panose="04000000000000000000" pitchFamily="82" charset="0"/>
              </a:rPr>
              <a:t> \nÀ½-e-am-¡n-Sp-hm³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Icp-tXWw</a:t>
            </a:r>
            <a:r>
              <a:rPr lang="en-US" sz="4400" b="1" dirty="0">
                <a:latin typeface="ML-TTAmbili" panose="04000000000000000000" pitchFamily="82" charset="0"/>
              </a:rPr>
              <a:t> \n³ {]</a:t>
            </a:r>
            <a:r>
              <a:rPr lang="en-US" sz="4400" b="1" dirty="0" err="1">
                <a:latin typeface="ML-TTAmbili" panose="04000000000000000000" pitchFamily="82" charset="0"/>
              </a:rPr>
              <a:t>amWw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tI«p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Im¯p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kq£n</a:t>
            </a:r>
            <a:r>
              <a:rPr lang="en-US" sz="4400" b="1" dirty="0">
                <a:latin typeface="ML-TTAmbili" panose="04000000000000000000" pitchFamily="82" charset="0"/>
              </a:rPr>
              <a:t>-¸m³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Oru</a:t>
            </a:r>
            <a:r>
              <a:rPr lang="en-US" sz="3600" dirty="0"/>
              <a:t> </a:t>
            </a:r>
            <a:r>
              <a:rPr lang="en-US" sz="3600" dirty="0" err="1"/>
              <a:t>baalan</a:t>
            </a:r>
            <a:r>
              <a:rPr lang="en-US" sz="3600" dirty="0"/>
              <a:t> </a:t>
            </a:r>
            <a:r>
              <a:rPr lang="en-US" sz="3600" dirty="0" err="1"/>
              <a:t>thante</a:t>
            </a:r>
            <a:r>
              <a:rPr lang="en-US" sz="3600" dirty="0"/>
              <a:t> </a:t>
            </a:r>
            <a:r>
              <a:rPr lang="en-US" sz="3600" dirty="0" err="1"/>
              <a:t>paatha</a:t>
            </a:r>
            <a:r>
              <a:rPr lang="en-US" sz="3600" dirty="0"/>
              <a:t> </a:t>
            </a:r>
            <a:r>
              <a:rPr lang="en-US" sz="3600" dirty="0" err="1"/>
              <a:t>nirmmala</a:t>
            </a:r>
            <a:r>
              <a:rPr lang="en-US" sz="3600" dirty="0"/>
              <a:t> </a:t>
            </a:r>
            <a:r>
              <a:rPr lang="en-US" sz="3600" dirty="0" err="1"/>
              <a:t>maakkiduvaan</a:t>
            </a:r>
            <a:endParaRPr lang="en-US" sz="3600" dirty="0"/>
          </a:p>
          <a:p>
            <a:pPr algn="l"/>
            <a:r>
              <a:rPr lang="en-US" sz="3600" dirty="0" err="1"/>
              <a:t>Karuthenam</a:t>
            </a:r>
            <a:r>
              <a:rPr lang="en-US" sz="3600" dirty="0"/>
              <a:t> </a:t>
            </a:r>
            <a:r>
              <a:rPr lang="en-US" sz="3600" dirty="0" err="1"/>
              <a:t>nin</a:t>
            </a:r>
            <a:r>
              <a:rPr lang="en-US" sz="3600" dirty="0"/>
              <a:t> </a:t>
            </a:r>
            <a:r>
              <a:rPr lang="en-US" sz="3600" dirty="0" err="1"/>
              <a:t>pramaanam</a:t>
            </a:r>
            <a:r>
              <a:rPr lang="en-US" sz="3600" dirty="0"/>
              <a:t> </a:t>
            </a:r>
            <a:r>
              <a:rPr lang="en-US" sz="3600" dirty="0" err="1"/>
              <a:t>kettu</a:t>
            </a:r>
            <a:r>
              <a:rPr lang="en-US" sz="3600" dirty="0"/>
              <a:t> </a:t>
            </a:r>
            <a:r>
              <a:rPr lang="en-US" sz="3600" dirty="0" err="1"/>
              <a:t>kaathu</a:t>
            </a:r>
            <a:r>
              <a:rPr lang="en-US" sz="3600" dirty="0"/>
              <a:t> </a:t>
            </a:r>
            <a:r>
              <a:rPr lang="en-US" sz="3600" dirty="0" err="1"/>
              <a:t>sookshippaan</a:t>
            </a:r>
            <a:endParaRPr lang="en-US" sz="3600" dirty="0"/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303995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tXSn-sbmcp</a:t>
            </a:r>
            <a:r>
              <a:rPr lang="en-US" sz="4400" b="1" dirty="0">
                <a:latin typeface="ML-TTAmbili" panose="04000000000000000000" pitchFamily="82" charset="0"/>
              </a:rPr>
              <a:t> item-tam\pw Cu \</a:t>
            </a:r>
            <a:r>
              <a:rPr lang="en-US" sz="4400" b="1" dirty="0" err="1">
                <a:latin typeface="ML-TTAmbili" panose="04000000000000000000" pitchFamily="82" charset="0"/>
              </a:rPr>
              <a:t>nt</a:t>
            </a:r>
            <a:r>
              <a:rPr lang="en-US" sz="4400" b="1" dirty="0">
                <a:latin typeface="ML-TTAmbili" panose="04000000000000000000" pitchFamily="82" charset="0"/>
              </a:rPr>
              <a:t>£]w </a:t>
            </a:r>
            <a:r>
              <a:rPr lang="en-US" sz="4400" b="1" dirty="0" err="1">
                <a:latin typeface="ML-TTAmbili" panose="04000000000000000000" pitchFamily="82" charset="0"/>
              </a:rPr>
              <a:t>ZÀit</a:t>
            </a:r>
            <a:r>
              <a:rPr lang="en-US" sz="4400" b="1" dirty="0">
                <a:latin typeface="ML-TTAmbili" panose="04000000000000000000" pitchFamily="82" charset="0"/>
              </a:rPr>
              <a:t>\t\Sn IÀ¯³ </a:t>
            </a:r>
            <a:r>
              <a:rPr lang="en-US" sz="4400" b="1" dirty="0" err="1">
                <a:latin typeface="ML-TTAmbili" panose="04000000000000000000" pitchFamily="82" charset="0"/>
              </a:rPr>
              <a:t>kp</a:t>
            </a:r>
            <a:r>
              <a:rPr lang="en-US" sz="4400" b="1" dirty="0">
                <a:latin typeface="ML-TTAmbili" panose="04000000000000000000" pitchFamily="82" charset="0"/>
              </a:rPr>
              <a:t>{]-</a:t>
            </a:r>
            <a:r>
              <a:rPr lang="en-US" sz="4400" b="1" dirty="0" err="1">
                <a:latin typeface="ML-TTAmbili" panose="04000000000000000000" pitchFamily="82" charset="0"/>
              </a:rPr>
              <a:t>kmZw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tI«p</a:t>
            </a:r>
            <a:r>
              <a:rPr lang="en-US" sz="4400" b="1" dirty="0">
                <a:latin typeface="ML-TTAmbili" panose="04000000000000000000" pitchFamily="82" charset="0"/>
              </a:rPr>
              <a:t> X³ cl-</a:t>
            </a:r>
            <a:r>
              <a:rPr lang="en-US" sz="4400" b="1" dirty="0" err="1">
                <a:latin typeface="ML-TTAmbili" panose="04000000000000000000" pitchFamily="82" charset="0"/>
              </a:rPr>
              <a:t>ky</a:t>
            </a:r>
            <a:r>
              <a:rPr lang="en-US" sz="4400" b="1" dirty="0">
                <a:latin typeface="ML-TTAmbili" panose="04000000000000000000" pitchFamily="82" charset="0"/>
              </a:rPr>
              <a:t>-s¯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Thediyoru</a:t>
            </a:r>
            <a:r>
              <a:rPr lang="en-US" sz="3600" dirty="0"/>
              <a:t> </a:t>
            </a:r>
            <a:r>
              <a:rPr lang="en-US" sz="3600" dirty="0" err="1"/>
              <a:t>shalomonum</a:t>
            </a:r>
            <a:r>
              <a:rPr lang="en-US" sz="3600" dirty="0"/>
              <a:t> </a:t>
            </a:r>
            <a:r>
              <a:rPr lang="en-US" sz="3600" dirty="0" err="1"/>
              <a:t>ee</a:t>
            </a:r>
            <a:r>
              <a:rPr lang="en-US" sz="3600" dirty="0"/>
              <a:t> </a:t>
            </a:r>
            <a:r>
              <a:rPr lang="en-US" sz="3600" dirty="0" err="1"/>
              <a:t>nikshepam</a:t>
            </a:r>
            <a:r>
              <a:rPr lang="en-US" sz="3600" dirty="0"/>
              <a:t> </a:t>
            </a:r>
            <a:r>
              <a:rPr lang="en-US" sz="3600" dirty="0" err="1"/>
              <a:t>darshane</a:t>
            </a:r>
            <a:endParaRPr lang="en-US" sz="3600" dirty="0"/>
          </a:p>
          <a:p>
            <a:pPr algn="l"/>
            <a:r>
              <a:rPr lang="en-US" sz="3600" dirty="0" err="1"/>
              <a:t>Nedi</a:t>
            </a:r>
            <a:r>
              <a:rPr lang="en-US" sz="3600" dirty="0"/>
              <a:t> </a:t>
            </a:r>
            <a:r>
              <a:rPr lang="en-US" sz="3600" dirty="0" err="1"/>
              <a:t>karthan</a:t>
            </a:r>
            <a:r>
              <a:rPr lang="en-US" sz="3600" dirty="0"/>
              <a:t> </a:t>
            </a:r>
            <a:r>
              <a:rPr lang="en-US" sz="3600" dirty="0" err="1"/>
              <a:t>suprasaadam</a:t>
            </a:r>
            <a:r>
              <a:rPr lang="en-US" sz="3600" dirty="0"/>
              <a:t> </a:t>
            </a:r>
            <a:r>
              <a:rPr lang="en-US" sz="3600" dirty="0" err="1"/>
              <a:t>kettu</a:t>
            </a:r>
            <a:r>
              <a:rPr lang="en-US" sz="3600" dirty="0"/>
              <a:t> than </a:t>
            </a:r>
            <a:r>
              <a:rPr lang="en-US" sz="3600" dirty="0" err="1"/>
              <a:t>rahasyathe</a:t>
            </a:r>
            <a:endParaRPr lang="en-US" sz="3600" dirty="0"/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320518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ssZh</a:t>
            </a:r>
            <a:r>
              <a:rPr lang="en-US" sz="4400" b="1" dirty="0">
                <a:latin typeface="ML-TTAmbili" panose="04000000000000000000" pitchFamily="82" charset="0"/>
              </a:rPr>
              <a:t>-`</a:t>
            </a:r>
            <a:r>
              <a:rPr lang="en-US" sz="4400" b="1" dirty="0" err="1">
                <a:latin typeface="ML-TTAmbili" panose="04000000000000000000" pitchFamily="82" charset="0"/>
              </a:rPr>
              <a:t>àn</a:t>
            </a:r>
            <a:r>
              <a:rPr lang="en-US" sz="4400" b="1" dirty="0">
                <a:latin typeface="ML-TTAmbili" panose="04000000000000000000" pitchFamily="82" charset="0"/>
              </a:rPr>
              <a:t>-¡-Sn-</a:t>
            </a:r>
            <a:r>
              <a:rPr lang="en-US" sz="4400" b="1" dirty="0" err="1">
                <a:latin typeface="ML-TTAmbili" panose="04000000000000000000" pitchFamily="82" charset="0"/>
              </a:rPr>
              <a:t>Øm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r>
              <a:rPr lang="en-US" sz="4400" b="1" dirty="0" err="1">
                <a:latin typeface="ML-TTAmbili" panose="04000000000000000000" pitchFamily="82" charset="0"/>
              </a:rPr>
              <a:t>kXy</a:t>
            </a:r>
            <a:r>
              <a:rPr lang="en-US" sz="4400" b="1" dirty="0">
                <a:latin typeface="ML-TTAmbili" panose="04000000000000000000" pitchFamily="82" charset="0"/>
              </a:rPr>
              <a:t>-¯n³ {]</a:t>
            </a:r>
            <a:r>
              <a:rPr lang="en-US" sz="4400" b="1" dirty="0" err="1">
                <a:latin typeface="ML-TTAmbili" panose="04000000000000000000" pitchFamily="82" charset="0"/>
              </a:rPr>
              <a:t>Im-i</a:t>
            </a:r>
            <a:r>
              <a:rPr lang="en-US" sz="4400" b="1" dirty="0">
                <a:latin typeface="ML-TTAmbili" panose="04000000000000000000" pitchFamily="82" charset="0"/>
              </a:rPr>
              <a:t>\w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Poh-iàn</a:t>
            </a:r>
            <a:r>
              <a:rPr lang="en-US" sz="4400" b="1" dirty="0">
                <a:latin typeface="ML-TTAmbili" panose="04000000000000000000" pitchFamily="82" charset="0"/>
              </a:rPr>
              <a:t> AXn³ </a:t>
            </a:r>
            <a:r>
              <a:rPr lang="en-US" sz="4400" b="1" dirty="0" err="1">
                <a:latin typeface="ML-TTAmbili" panose="04000000000000000000" pitchFamily="82" charset="0"/>
              </a:rPr>
              <a:t>Zm</a:t>
            </a:r>
            <a:r>
              <a:rPr lang="en-US" sz="4400" b="1" dirty="0">
                <a:latin typeface="ML-TTAmbili" panose="04000000000000000000" pitchFamily="82" charset="0"/>
              </a:rPr>
              <a:t>\w ^</a:t>
            </a:r>
            <a:r>
              <a:rPr lang="en-US" sz="4400" b="1" dirty="0" err="1">
                <a:latin typeface="ML-TTAmbili" panose="04000000000000000000" pitchFamily="82" charset="0"/>
              </a:rPr>
              <a:t>ew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Znhy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kzmX</a:t>
            </a:r>
            <a:r>
              <a:rPr lang="en-US" sz="4400" b="1" dirty="0">
                <a:latin typeface="ML-TTAmbili" panose="04000000000000000000" pitchFamily="82" charset="0"/>
              </a:rPr>
              <a:t>-{´</a:t>
            </a:r>
            <a:r>
              <a:rPr lang="en-US" sz="4400" b="1" dirty="0" err="1">
                <a:latin typeface="ML-TTAmbili" panose="04000000000000000000" pitchFamily="82" charset="0"/>
              </a:rPr>
              <a:t>yw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Daivabhakthikk</a:t>
            </a:r>
            <a:r>
              <a:rPr lang="en-US" sz="3600" dirty="0"/>
              <a:t> </a:t>
            </a:r>
            <a:r>
              <a:rPr lang="en-US" sz="3600" dirty="0" err="1"/>
              <a:t>adisthaanam</a:t>
            </a:r>
            <a:r>
              <a:rPr lang="en-US" sz="3600" dirty="0"/>
              <a:t> </a:t>
            </a:r>
            <a:r>
              <a:rPr lang="en-US" sz="3600" dirty="0" err="1"/>
              <a:t>sathyathin</a:t>
            </a:r>
            <a:r>
              <a:rPr lang="en-US" sz="3600" dirty="0"/>
              <a:t> </a:t>
            </a:r>
            <a:r>
              <a:rPr lang="en-US" sz="3600" dirty="0" err="1"/>
              <a:t>prakaashanam</a:t>
            </a:r>
            <a:endParaRPr lang="en-US" sz="3600" dirty="0"/>
          </a:p>
          <a:p>
            <a:pPr algn="l"/>
            <a:r>
              <a:rPr lang="en-US" sz="3600" dirty="0" err="1"/>
              <a:t>Jeevashakthi</a:t>
            </a:r>
            <a:r>
              <a:rPr lang="en-US" sz="3600" dirty="0"/>
              <a:t> </a:t>
            </a:r>
            <a:r>
              <a:rPr lang="en-US" sz="3600" dirty="0" err="1"/>
              <a:t>athindaanam</a:t>
            </a:r>
            <a:r>
              <a:rPr lang="en-US" sz="3600" dirty="0"/>
              <a:t> </a:t>
            </a:r>
            <a:r>
              <a:rPr lang="en-US" sz="3600" dirty="0" err="1"/>
              <a:t>phalam</a:t>
            </a:r>
            <a:r>
              <a:rPr lang="en-US" sz="3600" dirty="0"/>
              <a:t> </a:t>
            </a:r>
            <a:r>
              <a:rPr lang="en-US" sz="3600" dirty="0" err="1"/>
              <a:t>divya</a:t>
            </a:r>
            <a:r>
              <a:rPr lang="en-US" sz="3600" dirty="0"/>
              <a:t> </a:t>
            </a:r>
            <a:r>
              <a:rPr lang="en-US" sz="3600" dirty="0" err="1"/>
              <a:t>swaathanthryam</a:t>
            </a:r>
            <a:endParaRPr lang="en-US" sz="3600" dirty="0"/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379153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>
                <a:latin typeface="ML-TTAmbili" panose="04000000000000000000" pitchFamily="82" charset="0"/>
              </a:rPr>
              <a:t>\S-¡p-t¼mÄ CS-</a:t>
            </a:r>
            <a:r>
              <a:rPr lang="en-US" sz="4400" b="1" dirty="0" err="1">
                <a:latin typeface="ML-TTAmbili" panose="04000000000000000000" pitchFamily="82" charset="0"/>
              </a:rPr>
              <a:t>dmsX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Úm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r>
              <a:rPr lang="en-US" sz="4400" b="1" dirty="0" err="1">
                <a:latin typeface="ML-TTAmbili" panose="04000000000000000000" pitchFamily="82" charset="0"/>
              </a:rPr>
              <a:t>ImÂIÄ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kq£n¡pw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 err="1">
                <a:latin typeface="ML-TTAmbili" panose="04000000000000000000" pitchFamily="82" charset="0"/>
              </a:rPr>
              <a:t>InS</a:t>
            </a:r>
            <a:r>
              <a:rPr lang="en-US" sz="4400" b="1" dirty="0">
                <a:latin typeface="ML-TTAmbili" panose="04000000000000000000" pitchFamily="82" charset="0"/>
              </a:rPr>
              <a:t>-¡p-t¼mÄ </a:t>
            </a:r>
            <a:r>
              <a:rPr lang="en-US" sz="4400" b="1" dirty="0" err="1">
                <a:latin typeface="ML-TTAmbili" panose="04000000000000000000" pitchFamily="82" charset="0"/>
              </a:rPr>
              <a:t>ssIhn-SmsX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Npäpw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ImhÂ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n¶n-Spw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Nadakkumbol</a:t>
            </a:r>
            <a:r>
              <a:rPr lang="en-US" sz="3600" dirty="0"/>
              <a:t> </a:t>
            </a:r>
            <a:r>
              <a:rPr lang="en-US" sz="3600" dirty="0" err="1"/>
              <a:t>idaraathe</a:t>
            </a:r>
            <a:r>
              <a:rPr lang="en-US" sz="3600" dirty="0"/>
              <a:t> </a:t>
            </a:r>
            <a:r>
              <a:rPr lang="en-US" sz="3600" dirty="0" err="1"/>
              <a:t>jnjaanam</a:t>
            </a:r>
            <a:r>
              <a:rPr lang="en-US" sz="3600" dirty="0"/>
              <a:t> </a:t>
            </a:r>
            <a:r>
              <a:rPr lang="en-US" sz="3600" dirty="0" err="1"/>
              <a:t>kaalkal</a:t>
            </a:r>
            <a:r>
              <a:rPr lang="en-US" sz="3600" dirty="0"/>
              <a:t> </a:t>
            </a:r>
            <a:r>
              <a:rPr lang="en-US" sz="3600" dirty="0" err="1"/>
              <a:t>sookshikkum</a:t>
            </a:r>
            <a:endParaRPr lang="en-US" sz="3600" dirty="0"/>
          </a:p>
          <a:p>
            <a:pPr algn="l"/>
            <a:r>
              <a:rPr lang="en-US" sz="3600" dirty="0" err="1"/>
              <a:t>Kidakkumbol</a:t>
            </a:r>
            <a:r>
              <a:rPr lang="en-US" sz="3600" dirty="0"/>
              <a:t> </a:t>
            </a:r>
            <a:r>
              <a:rPr lang="en-US" sz="3600" dirty="0" err="1"/>
              <a:t>kaividaathe</a:t>
            </a:r>
            <a:r>
              <a:rPr lang="en-US" sz="3600" dirty="0"/>
              <a:t> </a:t>
            </a:r>
            <a:r>
              <a:rPr lang="en-US" sz="3600" dirty="0" err="1"/>
              <a:t>chuttum</a:t>
            </a:r>
            <a:r>
              <a:rPr lang="en-US" sz="3600" dirty="0"/>
              <a:t> </a:t>
            </a:r>
            <a:r>
              <a:rPr lang="en-US" sz="3600" dirty="0" err="1"/>
              <a:t>kaaval</a:t>
            </a:r>
            <a:r>
              <a:rPr lang="en-US" sz="3600" dirty="0"/>
              <a:t> </a:t>
            </a:r>
            <a:r>
              <a:rPr lang="en-US" sz="3600" dirty="0" err="1"/>
              <a:t>ninnidum</a:t>
            </a:r>
            <a:endParaRPr lang="en-US" sz="3600" dirty="0"/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235820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a®pw</a:t>
            </a:r>
            <a:r>
              <a:rPr lang="en-US" sz="4400" b="1" dirty="0">
                <a:latin typeface="ML-TTAmbili" panose="04000000000000000000" pitchFamily="82" charset="0"/>
              </a:rPr>
              <a:t> s]</a:t>
            </a:r>
            <a:r>
              <a:rPr lang="en-US" sz="4400" b="1" dirty="0" err="1">
                <a:latin typeface="ML-TTAmbili" panose="04000000000000000000" pitchFamily="82" charset="0"/>
              </a:rPr>
              <a:t>m¶pw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o§n-t¸mIpw</a:t>
            </a:r>
            <a:r>
              <a:rPr lang="en-US" sz="4400" b="1" dirty="0">
                <a:latin typeface="ML-TTAmbili" panose="04000000000000000000" pitchFamily="82" charset="0"/>
              </a:rPr>
              <a:t> I®n³ </a:t>
            </a:r>
            <a:r>
              <a:rPr lang="en-US" sz="4400" b="1" dirty="0" err="1">
                <a:latin typeface="ML-TTAmbili" panose="04000000000000000000" pitchFamily="82" charset="0"/>
              </a:rPr>
              <a:t>tamlw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hmSpta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hn®n³ </a:t>
            </a:r>
            <a:r>
              <a:rPr lang="en-US" sz="4400" b="1" dirty="0" err="1">
                <a:latin typeface="ML-TTAmbili" panose="04000000000000000000" pitchFamily="82" charset="0"/>
              </a:rPr>
              <a:t>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r>
              <a:rPr lang="en-US" sz="4400" b="1" dirty="0" err="1">
                <a:latin typeface="ML-TTAmbili" panose="04000000000000000000" pitchFamily="82" charset="0"/>
              </a:rPr>
              <a:t>Bß-Úm</a:t>
            </a:r>
            <a:r>
              <a:rPr lang="en-US" sz="4400" b="1" dirty="0">
                <a:latin typeface="ML-TTAmbili" panose="04000000000000000000" pitchFamily="82" charset="0"/>
              </a:rPr>
              <a:t>\w \ne-\</a:t>
            </a:r>
            <a:r>
              <a:rPr lang="en-US" sz="4400" b="1" dirty="0" err="1">
                <a:latin typeface="ML-TTAmbili" panose="04000000000000000000" pitchFamily="82" charset="0"/>
              </a:rPr>
              <a:t>nÂ¡pw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F¶p-ta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Mannum</a:t>
            </a:r>
            <a:r>
              <a:rPr lang="en-US" sz="3600" dirty="0"/>
              <a:t> </a:t>
            </a:r>
            <a:r>
              <a:rPr lang="en-US" sz="3600" dirty="0" err="1"/>
              <a:t>ponnum</a:t>
            </a:r>
            <a:r>
              <a:rPr lang="en-US" sz="3600" dirty="0"/>
              <a:t> </a:t>
            </a:r>
            <a:r>
              <a:rPr lang="en-US" sz="3600" dirty="0" err="1"/>
              <a:t>neengippokum</a:t>
            </a:r>
            <a:r>
              <a:rPr lang="en-US" sz="3600" dirty="0"/>
              <a:t> </a:t>
            </a:r>
            <a:r>
              <a:rPr lang="en-US" sz="3600" dirty="0" err="1"/>
              <a:t>kannin</a:t>
            </a:r>
            <a:r>
              <a:rPr lang="en-US" sz="3600" dirty="0"/>
              <a:t> </a:t>
            </a:r>
            <a:r>
              <a:rPr lang="en-US" sz="3600" dirty="0" err="1"/>
              <a:t>moham</a:t>
            </a:r>
            <a:r>
              <a:rPr lang="en-US" sz="3600" dirty="0"/>
              <a:t> </a:t>
            </a:r>
            <a:r>
              <a:rPr lang="en-US" sz="3600" dirty="0" err="1"/>
              <a:t>vaadume</a:t>
            </a:r>
            <a:endParaRPr lang="en-US" sz="3600" dirty="0"/>
          </a:p>
          <a:p>
            <a:pPr algn="l"/>
            <a:r>
              <a:rPr lang="en-US" sz="3600" dirty="0" err="1"/>
              <a:t>Vinnin</a:t>
            </a:r>
            <a:r>
              <a:rPr lang="en-US" sz="3600" dirty="0"/>
              <a:t> </a:t>
            </a:r>
            <a:r>
              <a:rPr lang="en-US" sz="3600" dirty="0" err="1"/>
              <a:t>daanam</a:t>
            </a:r>
            <a:r>
              <a:rPr lang="en-US" sz="3600" dirty="0"/>
              <a:t> </a:t>
            </a:r>
            <a:r>
              <a:rPr lang="en-US" sz="3600" dirty="0" err="1"/>
              <a:t>aathma</a:t>
            </a:r>
            <a:r>
              <a:rPr lang="en-US" sz="3600" dirty="0"/>
              <a:t> </a:t>
            </a:r>
            <a:r>
              <a:rPr lang="en-US" sz="3600" dirty="0" err="1"/>
              <a:t>jnaanam</a:t>
            </a:r>
            <a:r>
              <a:rPr lang="en-US" sz="3600" dirty="0"/>
              <a:t> </a:t>
            </a:r>
            <a:r>
              <a:rPr lang="en-US" sz="3600" dirty="0" err="1"/>
              <a:t>nila</a:t>
            </a:r>
            <a:r>
              <a:rPr lang="en-US" sz="3600" dirty="0"/>
              <a:t> </a:t>
            </a:r>
            <a:r>
              <a:rPr lang="en-US" sz="3600" dirty="0" err="1"/>
              <a:t>nilkkum</a:t>
            </a:r>
            <a:r>
              <a:rPr lang="en-US" sz="3600" dirty="0"/>
              <a:t> </a:t>
            </a:r>
            <a:r>
              <a:rPr lang="en-US" sz="3600" dirty="0" err="1"/>
              <a:t>ennume</a:t>
            </a:r>
            <a:endParaRPr lang="en-US" sz="3600" dirty="0"/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268902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D482-8137-B60E-367C-EA470FAD8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283" y="1"/>
            <a:ext cx="11551640" cy="3833768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 err="1">
                <a:latin typeface="ML-TTAmbili" panose="04000000000000000000" pitchFamily="82" charset="0"/>
              </a:rPr>
              <a:t>ssZhta</a:t>
            </a:r>
            <a:r>
              <a:rPr lang="en-US" sz="4400" b="1" dirty="0">
                <a:latin typeface="ML-TTAmbili" panose="04000000000000000000" pitchFamily="82" charset="0"/>
              </a:rPr>
              <a:t> \n³sh-fn-¸m-Sn³ </a:t>
            </a:r>
            <a:r>
              <a:rPr lang="en-US" sz="4400" b="1" dirty="0" err="1">
                <a:latin typeface="ML-TTAmbili" panose="04000000000000000000" pitchFamily="82" charset="0"/>
              </a:rPr>
              <a:t>Bßm-hn§pw</a:t>
            </a:r>
            <a:r>
              <a:rPr lang="en-US" sz="4400" b="1" dirty="0">
                <a:latin typeface="ML-TTAmbili" panose="04000000000000000000" pitchFamily="82" charset="0"/>
              </a:rPr>
              <a:t> \</a:t>
            </a:r>
            <a:r>
              <a:rPr lang="en-US" sz="4400" b="1" dirty="0" err="1">
                <a:latin typeface="ML-TTAmbili" panose="04000000000000000000" pitchFamily="82" charset="0"/>
              </a:rPr>
              <a:t>ÂIptI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\n³{]-</a:t>
            </a:r>
            <a:r>
              <a:rPr lang="en-US" sz="4400" b="1" dirty="0" err="1">
                <a:latin typeface="ML-TTAmbili" panose="04000000000000000000" pitchFamily="82" charset="0"/>
              </a:rPr>
              <a:t>Imiw</a:t>
            </a:r>
            <a:r>
              <a:rPr lang="en-US" sz="4400" b="1" dirty="0">
                <a:latin typeface="ML-TTAmbili" panose="04000000000000000000" pitchFamily="82" charset="0"/>
              </a:rPr>
              <a:t> Ah-</a:t>
            </a:r>
            <a:r>
              <a:rPr lang="en-US" sz="4400" b="1" dirty="0" err="1">
                <a:latin typeface="ML-TTAmbili" panose="04000000000000000000" pitchFamily="82" charset="0"/>
              </a:rPr>
              <a:t>Imiw</a:t>
            </a:r>
            <a:r>
              <a:rPr lang="en-US" sz="4400" b="1" dirty="0">
                <a:latin typeface="ML-TTAmbili" panose="04000000000000000000" pitchFamily="82" charset="0"/>
              </a:rPr>
              <a:t> B¡p-hm³ X¶-</a:t>
            </a:r>
            <a:r>
              <a:rPr lang="en-US" sz="4400" b="1" dirty="0" err="1">
                <a:latin typeface="ML-TTAmbili" panose="04000000000000000000" pitchFamily="82" charset="0"/>
              </a:rPr>
              <a:t>cpÄtI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br>
              <a:rPr lang="en-US" sz="1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</a:t>
            </a:r>
            <a:r>
              <a:rPr lang="en-US" sz="4400" b="1" dirty="0" err="1">
                <a:latin typeface="ML-TTAmbili" panose="04000000000000000000" pitchFamily="82" charset="0"/>
              </a:rPr>
              <a:t>ssZh-Úm</a:t>
            </a:r>
            <a:r>
              <a:rPr lang="en-US" sz="4400" b="1" dirty="0">
                <a:latin typeface="ML-TTAmbili" panose="04000000000000000000" pitchFamily="82" charset="0"/>
              </a:rPr>
              <a:t>\w t{</a:t>
            </a:r>
            <a:r>
              <a:rPr lang="en-US" sz="4400" b="1" dirty="0" err="1">
                <a:latin typeface="ML-TTAmbili" panose="04000000000000000000" pitchFamily="82" charset="0"/>
              </a:rPr>
              <a:t>ijvT-Zm</a:t>
            </a:r>
            <a:r>
              <a:rPr lang="en-US" sz="4400" b="1" dirty="0">
                <a:latin typeface="ML-TTAmbili" panose="04000000000000000000" pitchFamily="82" charset="0"/>
              </a:rPr>
              <a:t>\w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`à³ kXy-k-¼¯pw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 	</a:t>
            </a:r>
            <a:r>
              <a:rPr lang="en-US" sz="4400" b="1" dirty="0" err="1">
                <a:latin typeface="ML-TTAmbili" panose="04000000000000000000" pitchFamily="82" charset="0"/>
              </a:rPr>
              <a:t>hmRvOn-t¡Ww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r>
              <a:rPr lang="en-US" sz="4400" b="1" dirty="0" err="1">
                <a:latin typeface="ML-TTAmbili" panose="04000000000000000000" pitchFamily="82" charset="0"/>
              </a:rPr>
              <a:t>sI©n-tSWw</a:t>
            </a:r>
            <a:r>
              <a:rPr lang="en-US" sz="4400" b="1" dirty="0">
                <a:latin typeface="ML-TTAmbili" panose="04000000000000000000" pitchFamily="82" charset="0"/>
              </a:rPr>
              <a:t> </a:t>
            </a:r>
            <a:br>
              <a:rPr lang="en-US" sz="4400" b="1" dirty="0">
                <a:latin typeface="ML-TTAmbili" panose="04000000000000000000" pitchFamily="82" charset="0"/>
              </a:rPr>
            </a:br>
            <a:r>
              <a:rPr lang="en-US" sz="4400" b="1" dirty="0">
                <a:latin typeface="ML-TTAmbili" panose="04000000000000000000" pitchFamily="82" charset="0"/>
              </a:rPr>
              <a:t>	{</a:t>
            </a:r>
            <a:r>
              <a:rPr lang="en-US" sz="4400" b="1" dirty="0" err="1">
                <a:latin typeface="ML-TTAmbili" panose="04000000000000000000" pitchFamily="82" charset="0"/>
              </a:rPr>
              <a:t>InkvXp</a:t>
            </a:r>
            <a:r>
              <a:rPr lang="en-US" sz="4400" b="1" dirty="0">
                <a:latin typeface="ML-TTAmbili" panose="04000000000000000000" pitchFamily="82" charset="0"/>
              </a:rPr>
              <a:t>-</a:t>
            </a:r>
            <a:r>
              <a:rPr lang="en-US" sz="4400" b="1" dirty="0" err="1">
                <a:latin typeface="ML-TTAmbili" panose="04000000000000000000" pitchFamily="82" charset="0"/>
              </a:rPr>
              <a:t>hn</a:t>
            </a:r>
            <a:r>
              <a:rPr lang="en-US" sz="4400" b="1" dirty="0">
                <a:latin typeface="ML-TTAmbili" panose="04000000000000000000" pitchFamily="82" charset="0"/>
              </a:rPr>
              <a:t>-¦Â Is-¯pw </a:t>
            </a:r>
            <a:endParaRPr lang="en-AE" sz="44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D08A22-86EB-39DD-C1C5-3A4E7F521CD2}"/>
              </a:ext>
            </a:extLst>
          </p:cNvPr>
          <p:cNvSpPr txBox="1">
            <a:spLocks/>
          </p:cNvSpPr>
          <p:nvPr/>
        </p:nvSpPr>
        <p:spPr>
          <a:xfrm>
            <a:off x="394283" y="3833768"/>
            <a:ext cx="11551639" cy="3024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Daivame</a:t>
            </a:r>
            <a:r>
              <a:rPr lang="en-US" sz="3600" dirty="0"/>
              <a:t> </a:t>
            </a:r>
            <a:r>
              <a:rPr lang="en-US" sz="3600" dirty="0" err="1"/>
              <a:t>nin</a:t>
            </a:r>
            <a:r>
              <a:rPr lang="en-US" sz="3600" dirty="0"/>
              <a:t> </a:t>
            </a:r>
            <a:r>
              <a:rPr lang="en-US" sz="3600" dirty="0" err="1"/>
              <a:t>velippaadin</a:t>
            </a:r>
            <a:r>
              <a:rPr lang="en-US" sz="3600" dirty="0"/>
              <a:t> </a:t>
            </a:r>
            <a:r>
              <a:rPr lang="en-US" sz="3600" dirty="0" err="1"/>
              <a:t>aathmaavingum</a:t>
            </a:r>
            <a:r>
              <a:rPr lang="en-US" sz="3600" dirty="0"/>
              <a:t> </a:t>
            </a:r>
            <a:r>
              <a:rPr lang="en-US" sz="3600" dirty="0" err="1"/>
              <a:t>nalkuke</a:t>
            </a:r>
            <a:endParaRPr lang="en-US" sz="3600" dirty="0"/>
          </a:p>
          <a:p>
            <a:pPr algn="l"/>
            <a:r>
              <a:rPr lang="en-US" sz="3600" dirty="0"/>
              <a:t>Nin </a:t>
            </a:r>
            <a:r>
              <a:rPr lang="en-US" sz="3600" dirty="0" err="1"/>
              <a:t>prakaasham</a:t>
            </a:r>
            <a:r>
              <a:rPr lang="en-US" sz="3600" dirty="0"/>
              <a:t> </a:t>
            </a:r>
            <a:r>
              <a:rPr lang="en-US" sz="3600" dirty="0" err="1"/>
              <a:t>avakaasham</a:t>
            </a:r>
            <a:r>
              <a:rPr lang="en-US" sz="3600" dirty="0"/>
              <a:t> </a:t>
            </a:r>
            <a:r>
              <a:rPr lang="en-US" sz="3600" dirty="0" err="1"/>
              <a:t>aakkuvaan</a:t>
            </a:r>
            <a:r>
              <a:rPr lang="en-US" sz="3600" dirty="0"/>
              <a:t> </a:t>
            </a:r>
            <a:r>
              <a:rPr lang="en-US" sz="3600" dirty="0" err="1"/>
              <a:t>thannarulke</a:t>
            </a:r>
            <a:r>
              <a:rPr lang="en-US" sz="3600" dirty="0"/>
              <a:t>-</a:t>
            </a:r>
          </a:p>
          <a:p>
            <a:pPr algn="l"/>
            <a:r>
              <a:rPr lang="en-US" sz="1050" dirty="0"/>
              <a:t>  </a:t>
            </a:r>
          </a:p>
          <a:p>
            <a:pPr algn="l"/>
            <a:r>
              <a:rPr lang="en-US" sz="3600" dirty="0"/>
              <a:t>	</a:t>
            </a:r>
            <a:r>
              <a:rPr lang="en-US" sz="3600" i="1" dirty="0" err="1"/>
              <a:t>Daivajnaanam</a:t>
            </a:r>
            <a:r>
              <a:rPr lang="en-US" sz="3600" i="1" dirty="0"/>
              <a:t> </a:t>
            </a:r>
            <a:r>
              <a:rPr lang="en-US" sz="3600" i="1" dirty="0" err="1"/>
              <a:t>shreshtadaanam</a:t>
            </a:r>
            <a:r>
              <a:rPr lang="en-US" sz="3600" i="1" dirty="0"/>
              <a:t> </a:t>
            </a:r>
          </a:p>
          <a:p>
            <a:pPr algn="l"/>
            <a:r>
              <a:rPr lang="en-US" sz="3600" i="1" dirty="0"/>
              <a:t>	</a:t>
            </a:r>
            <a:r>
              <a:rPr lang="en-US" sz="3600" i="1" dirty="0" err="1"/>
              <a:t>Bhakthan</a:t>
            </a:r>
            <a:r>
              <a:rPr lang="en-US" sz="3600" i="1" dirty="0"/>
              <a:t> </a:t>
            </a:r>
            <a:r>
              <a:rPr lang="en-US" sz="3600" i="1" dirty="0" err="1"/>
              <a:t>sathyasambathum</a:t>
            </a:r>
            <a:endParaRPr lang="en-US" sz="3600" i="1" dirty="0"/>
          </a:p>
          <a:p>
            <a:pPr algn="l"/>
            <a:r>
              <a:rPr lang="en-US" sz="3600" i="1" dirty="0"/>
              <a:t>  	</a:t>
            </a:r>
            <a:r>
              <a:rPr lang="en-US" sz="3600" i="1" dirty="0" err="1"/>
              <a:t>Vaanchikkenam</a:t>
            </a:r>
            <a:r>
              <a:rPr lang="en-US" sz="3600" i="1" dirty="0"/>
              <a:t> </a:t>
            </a:r>
            <a:r>
              <a:rPr lang="en-US" sz="3600" i="1" dirty="0" err="1"/>
              <a:t>kenchidenam</a:t>
            </a:r>
            <a:r>
              <a:rPr lang="en-US" sz="3600" i="1" dirty="0"/>
              <a:t> </a:t>
            </a:r>
            <a:r>
              <a:rPr lang="en-US" sz="3600" i="1" dirty="0" err="1"/>
              <a:t>kristhuvinkal</a:t>
            </a:r>
            <a:r>
              <a:rPr lang="en-US" sz="3600" i="1" dirty="0"/>
              <a:t> </a:t>
            </a:r>
            <a:r>
              <a:rPr lang="en-US" sz="3600" i="1" dirty="0" err="1"/>
              <a:t>kandethum</a:t>
            </a:r>
            <a:endParaRPr lang="en-AE" sz="3600" i="1" dirty="0"/>
          </a:p>
        </p:txBody>
      </p:sp>
    </p:spTree>
    <p:extLst>
      <p:ext uri="{BB962C8B-B14F-4D97-AF65-F5344CB8AC3E}">
        <p14:creationId xmlns:p14="http://schemas.microsoft.com/office/powerpoint/2010/main" val="339575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611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ML-TTAmbili</vt:lpstr>
      <vt:lpstr>Office Theme</vt:lpstr>
      <vt:lpstr>ssZhta \n³ Adn-hmse lrZbw \nd-bv¡ptI Poh\mw \n³ Ir]-bmse Bß-I¬ Xpd-¡ptI    ssZh-Úm\w t{ijvT-Zm\w   `à³ kXy-k-¼¯pw   hmRvOn-t¡Ww sI©n-tSWw   {InkvXp-hn-¦Â Is-¯pw </vt:lpstr>
      <vt:lpstr>Hcp _me³ Xsâ ]mX \nÀ½-e-am-¡n-Sp-hm³ Icp-tXWw \n³ {]amWw tI«p Im¯p kq£n-¸m³    ssZh-Úm\w t{ijvT-Zm\w   `à³ kXy-k-¼¯pw   hmRvOn-t¡Ww sI©n-tSWw   {InkvXp-hn-¦Â Is-¯pw </vt:lpstr>
      <vt:lpstr>tXSn-sbmcp item-tam\pw Cu \nt£]w ZÀit\t\Sn IÀ¯³ kp{]-kmZw tI«p X³ cl-ky-s¯    ssZh-Úm\w t{ijvT-Zm\w   `à³ kXy-k-¼¯pw   hmRvOn-t¡Ww sI©n-tSWw   {InkvXp-hn-¦Â Is-¯pw </vt:lpstr>
      <vt:lpstr>ssZh-`àn-¡-Sn-Øm\w kXy-¯n³ {]Im-i\w Poh-iàn AXn³ Zm\w ^ew Znhy kzmX-{´yw    ssZh-Úm\w t{ijvT-Zm\w   `à³ kXy-k-¼¯pw   hmRvOn-t¡Ww sI©n-tSWw   {InkvXp-hn-¦Â Is-¯pw </vt:lpstr>
      <vt:lpstr>\S-¡p-t¼mÄ CS-dmsX Úm\w ImÂIÄ kq£n¡pw InS-¡p-t¼mÄ ssIhn-SmsX Npäpw ImhÂ \n¶n-Spw    ssZh-Úm\w t{ijvT-Zm\w   `à³ kXy-k-¼¯pw   hmRvOn-t¡Ww sI©n-tSWw   {InkvXp-hn-¦Â Is-¯pw </vt:lpstr>
      <vt:lpstr>a®pw s]m¶pw \o§n-t¸mIpw I®n³ tamlw hmSpta hn®n³ Zm\w Bß-Úm\w \ne-\nÂ¡pw F¶p-ta    ssZh-Úm\w t{ijvT-Zm\w   `à³ kXy-k-¼¯pw   hmRvOn-t¡Ww sI©n-tSWw   {InkvXp-hn-¦Â Is-¯pw </vt:lpstr>
      <vt:lpstr>ssZhta \n³sh-fn-¸m-Sn³ Bßm-hn§pw \ÂIptI \n³{]-Imiw Ah-Imiw B¡p-hm³ X¶-cpÄtI    ssZh-Úm\w t{ijvT-Zm\w   `à³ kXy-k-¼¯pw   hmRvOn-t¡Ww sI©n-tSWw   {InkvXp-hn-¦Â Is-¯pw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ദൈവമേ നിന്‍ അറിവാലെ ഹൃദയം </dc:title>
  <dc:subject>433</dc:subject>
  <dc:creator>V. Nagel</dc:creator>
  <cp:keywords>Formatting Pending</cp:keywords>
  <cp:lastModifiedBy>Shaji Varghese</cp:lastModifiedBy>
  <cp:revision>1</cp:revision>
  <dcterms:created xsi:type="dcterms:W3CDTF">2023-11-03T13:51:05Z</dcterms:created>
  <dcterms:modified xsi:type="dcterms:W3CDTF">2024-03-03T17:42:18Z</dcterms:modified>
</cp:coreProperties>
</file>